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E5F821-9F90-47EF-B2F3-06C08F7026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E9E5258-2582-4A00-BDB6-6DEA89B595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E3E9DC5-1E77-4DC8-91A4-39A64B500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B7B74-4943-4A82-B5EF-EF6556DF7613}" type="datetimeFigureOut">
              <a:rPr lang="pt-BR" smtClean="0"/>
              <a:t>11/11/2020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53A0E06-F1CD-4661-90A4-6458D6CDC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189315B-3DB9-472E-84A0-C6BB89426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15900-7CBC-46AC-AC27-8B21AD21961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6472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084D7E-6B04-4D1B-8DA6-819DA8F84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4383F26-62D3-42F7-9E6E-60942C0783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7F96F85-0A36-455D-9D30-6ACA43DD9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B7B74-4943-4A82-B5EF-EF6556DF7613}" type="datetimeFigureOut">
              <a:rPr lang="pt-BR" smtClean="0"/>
              <a:t>11/11/2020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3CF4652-EA19-4666-A2A9-99F9F8A5A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CB81B0E-A426-4081-8737-935D71422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15900-7CBC-46AC-AC27-8B21AD21961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9903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5A7FB1C-E9C4-45F8-926F-CA4A536675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E06FAE4-F815-4A91-BA6D-BA2A708AC0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DCCC7EB-64A9-44A8-9220-0543B596A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B7B74-4943-4A82-B5EF-EF6556DF7613}" type="datetimeFigureOut">
              <a:rPr lang="pt-BR" smtClean="0"/>
              <a:t>11/11/2020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E4E311C-D149-4A19-BB21-34CCC7BB7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856F7C4-315B-4F2C-9CF5-748FD6A73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15900-7CBC-46AC-AC27-8B21AD21961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5775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ED1DD6-3D2F-4091-9677-B8596392A2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33F29A6-1028-46E4-BCA2-64850B59E3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286428C-9E45-4468-9259-60D582F68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B7B74-4943-4A82-B5EF-EF6556DF7613}" type="datetimeFigureOut">
              <a:rPr lang="pt-BR" smtClean="0"/>
              <a:t>11/11/2020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A82B1AC-5B8F-4EC1-A72C-8B274F7FB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4C6943F-1DB1-4F94-BB62-BD3F68B1B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15900-7CBC-46AC-AC27-8B21AD21961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8160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6579D0-1E2B-401B-B380-DED08AEC4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FEEDEBA-EF4A-4ABB-A7C0-CD372F970F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1276F1E-B0EE-4179-B667-6B6F1B673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B7B74-4943-4A82-B5EF-EF6556DF7613}" type="datetimeFigureOut">
              <a:rPr lang="pt-BR" smtClean="0"/>
              <a:t>11/11/2020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D1E4C59-A78D-4B8E-B28B-85EC9A889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D9D0024-7EF1-4F29-B1A8-8DBEC565E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15900-7CBC-46AC-AC27-8B21AD21961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3198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32061C-14D9-419F-8867-D64F3F5B9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6077D5A-531E-47DD-98BA-9D84017955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BDFA301-5D5F-4A9A-8599-44DC1BF2DF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D7116B3-0FCC-4CE1-A0D4-946DFFCC9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B7B74-4943-4A82-B5EF-EF6556DF7613}" type="datetimeFigureOut">
              <a:rPr lang="pt-BR" smtClean="0"/>
              <a:t>11/11/2020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B0D6EEA-DC2C-40F2-9653-F0563CAF4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57A2062-2F43-49FC-BEEA-F8AD74949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15900-7CBC-46AC-AC27-8B21AD21961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8134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2215B9-8BCC-4AB6-84D2-CB01228F3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B872672-F690-45CE-ADFC-9311F1C409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0ECF6F4-3030-496D-861B-3B8729EE8D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892E4F83-B1CB-4B60-8358-DB93636C74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38B6DBB0-E065-4F9E-A02C-7411B5BF4E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0528AA62-70E8-4338-BBC0-33D22C563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B7B74-4943-4A82-B5EF-EF6556DF7613}" type="datetimeFigureOut">
              <a:rPr lang="pt-BR" smtClean="0"/>
              <a:t>11/11/2020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75E8DB56-C35B-4678-AAC8-380B75D55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66D09033-E455-45F9-BF7E-6BD8F87A5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15900-7CBC-46AC-AC27-8B21AD21961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9195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75CC15-24D9-4D94-A096-9F811B63E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8A334EB-5922-494E-9E48-FA9FF20F2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B7B74-4943-4A82-B5EF-EF6556DF7613}" type="datetimeFigureOut">
              <a:rPr lang="pt-BR" smtClean="0"/>
              <a:t>11/11/2020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4EF30502-870B-40D2-A74F-E21C862FA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5C43F832-D40F-42F1-887E-5A7922F45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15900-7CBC-46AC-AC27-8B21AD21961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1166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67155180-8E30-4363-BF48-A3DA19513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B7B74-4943-4A82-B5EF-EF6556DF7613}" type="datetimeFigureOut">
              <a:rPr lang="pt-BR" smtClean="0"/>
              <a:t>11/11/2020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00CD14F8-05AF-4F7B-9275-4C4E6BF09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5BD606F-C632-41A5-B9B4-E9672BB3D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15900-7CBC-46AC-AC27-8B21AD21961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1788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756D7A-7A07-4733-9307-63B0C1058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6748E66-ED4B-4B35-8A1E-4989900D32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62149C1-55C9-4023-8271-DF522DB0FB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55D4F21-E2B9-4DBF-964E-5EEE4999E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B7B74-4943-4A82-B5EF-EF6556DF7613}" type="datetimeFigureOut">
              <a:rPr lang="pt-BR" smtClean="0"/>
              <a:t>11/11/2020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377CF13-A469-42C7-B0A9-C59F1EEFF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636E70B-70CC-497B-B761-2108FFE3A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15900-7CBC-46AC-AC27-8B21AD21961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8305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98696D-005D-4DB2-AD33-C5019A6F1B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771EB16C-D9AD-4B76-959C-AC5DF5D66C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EF647E2-DC88-4598-B34A-681AADE5B0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7630431-B384-4D26-AD7E-12538EFA7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B7B74-4943-4A82-B5EF-EF6556DF7613}" type="datetimeFigureOut">
              <a:rPr lang="pt-BR" smtClean="0"/>
              <a:t>11/11/2020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0F888CB-0765-480A-9827-EE4565A2E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1493DE6-4258-440D-803F-DE31CFC97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15900-7CBC-46AC-AC27-8B21AD21961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8919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8877FEA-EC24-4BC7-A436-72EB81C19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81D1153-7736-4727-8808-602160C737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6157DFC-05B5-4C61-8989-488148B901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1B7B74-4943-4A82-B5EF-EF6556DF7613}" type="datetimeFigureOut">
              <a:rPr lang="pt-BR" smtClean="0"/>
              <a:t>11/11/2020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2D6A77D-2F32-409A-ABD7-A1F9D62DD8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B2551CF-04FA-4B62-BB00-F0BFB8ED8B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15900-7CBC-46AC-AC27-8B21AD21961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4256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A829C3-A6E7-4BE9-8CC0-2E5FBF4028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0E5D565-90DD-49D8-9DAE-AA380E48CB1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52FF7F65-6A6C-45FA-8CDE-2E26C5E662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" y="0"/>
            <a:ext cx="12191252" cy="6527409"/>
          </a:xfrm>
          <a:prstGeom prst="rect">
            <a:avLst/>
          </a:prstGeom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6E36901F-0E3B-4B7A-A472-6121B8F4FA40}"/>
              </a:ext>
            </a:extLst>
          </p:cNvPr>
          <p:cNvSpPr/>
          <p:nvPr/>
        </p:nvSpPr>
        <p:spPr>
          <a:xfrm>
            <a:off x="3376246" y="5510554"/>
            <a:ext cx="5500468" cy="450166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https://meet.google.com/jxy-aqeu-trm</a:t>
            </a:r>
          </a:p>
        </p:txBody>
      </p:sp>
    </p:spTree>
    <p:extLst>
      <p:ext uri="{BB962C8B-B14F-4D97-AF65-F5344CB8AC3E}">
        <p14:creationId xmlns:p14="http://schemas.microsoft.com/office/powerpoint/2010/main" val="32711898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9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DEd</dc:creator>
  <cp:lastModifiedBy>DEd</cp:lastModifiedBy>
  <cp:revision>2</cp:revision>
  <dcterms:created xsi:type="dcterms:W3CDTF">2020-11-06T02:56:39Z</dcterms:created>
  <dcterms:modified xsi:type="dcterms:W3CDTF">2020-11-11T14:34:09Z</dcterms:modified>
</cp:coreProperties>
</file>